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3" r:id="rId5"/>
    <p:sldId id="271" r:id="rId6"/>
    <p:sldId id="27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4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1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743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750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666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7499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905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185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53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751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912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062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6702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7CCBD-C868-4B29-A3BD-9624CB616C70}" type="datetimeFigureOut">
              <a:rPr lang="ko-KR" altLang="en-US" smtClean="0"/>
              <a:t>2022. 9. 14.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9A298F-CD90-404B-A35D-77ABF2B0BA9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884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객체지향</a:t>
            </a:r>
            <a:r>
              <a:rPr lang="en-US" altLang="ko-KR"/>
              <a:t>_3</a:t>
            </a:r>
            <a:r>
              <a:rPr lang="ko-KR" altLang="en-US"/>
              <a:t>주차 과제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0678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33043" y="156388"/>
            <a:ext cx="10515600" cy="813226"/>
          </a:xfrm>
        </p:spPr>
        <p:txBody>
          <a:bodyPr>
            <a:normAutofit/>
          </a:bodyPr>
          <a:lstStyle/>
          <a:p>
            <a:r>
              <a:rPr lang="ko-KR" altLang="en-US" sz="3200">
                <a:effectLst/>
              </a:rPr>
              <a:t>문제</a:t>
            </a:r>
            <a:r>
              <a:rPr lang="en-US" altLang="ko-KR" sz="3200">
                <a:effectLst/>
              </a:rPr>
              <a:t>1</a:t>
            </a:r>
            <a:endParaRPr lang="ko-KR" altLang="en-US" sz="3200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>
          <a:xfrm>
            <a:off x="720212" y="969614"/>
            <a:ext cx="10515600" cy="763572"/>
          </a:xfrm>
        </p:spPr>
        <p:txBody>
          <a:bodyPr>
            <a:normAutofit/>
          </a:bodyPr>
          <a:lstStyle/>
          <a:p>
            <a:r>
              <a:rPr lang="ko-KR" altLang="en-US" sz="1800"/>
              <a:t>사용자가 입력한 값이 </a:t>
            </a:r>
            <a:r>
              <a:rPr lang="en-US" altLang="ko-KR" sz="1800"/>
              <a:t>1, 2…, 9</a:t>
            </a:r>
            <a:r>
              <a:rPr lang="ko-KR" altLang="en-US" sz="1800"/>
              <a:t>이면 </a:t>
            </a:r>
            <a:r>
              <a:rPr lang="en-US" altLang="ko-KR" sz="1800"/>
              <a:t>“ONE”, “TWO”….”NINE”</a:t>
            </a:r>
            <a:r>
              <a:rPr lang="ko-KR" altLang="en-US" sz="1800"/>
              <a:t>과 같이 출력하는 프로그램을 작성하라</a:t>
            </a:r>
            <a:r>
              <a:rPr lang="en-US" altLang="ko-KR" sz="1800"/>
              <a:t>. 1</a:t>
            </a:r>
            <a:r>
              <a:rPr lang="ko-KR" altLang="en-US" sz="1800"/>
              <a:t>부터 </a:t>
            </a:r>
            <a:r>
              <a:rPr lang="en-US" altLang="ko-KR" sz="1800"/>
              <a:t>9</a:t>
            </a:r>
            <a:r>
              <a:rPr lang="ko-KR" altLang="en-US" sz="1800"/>
              <a:t>사이가 아니면 </a:t>
            </a:r>
            <a:r>
              <a:rPr lang="en-US" altLang="ko-KR" sz="1800"/>
              <a:t>“OTHER”</a:t>
            </a:r>
            <a:r>
              <a:rPr lang="ko-KR" altLang="en-US" sz="1800"/>
              <a:t>를</a:t>
            </a:r>
            <a:r>
              <a:rPr lang="en-US" altLang="ko-KR" sz="1800"/>
              <a:t> </a:t>
            </a:r>
            <a:r>
              <a:rPr lang="ko-KR" altLang="en-US" sz="1800"/>
              <a:t>출력한다</a:t>
            </a:r>
            <a:r>
              <a:rPr lang="en-US" altLang="ko-KR" sz="180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150" y="2025026"/>
            <a:ext cx="2828925" cy="13620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26D036A-6274-A896-362B-F317CA0176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581" y="1351400"/>
            <a:ext cx="7772400" cy="602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8277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71284" y="78671"/>
            <a:ext cx="10515600" cy="879213"/>
          </a:xfrm>
        </p:spPr>
        <p:txBody>
          <a:bodyPr>
            <a:normAutofit/>
          </a:bodyPr>
          <a:lstStyle/>
          <a:p>
            <a:r>
              <a:rPr lang="ko-KR" altLang="en-US" sz="3200"/>
              <a:t>문제</a:t>
            </a:r>
            <a:r>
              <a:rPr lang="en-US" altLang="ko-KR" sz="3200"/>
              <a:t>3</a:t>
            </a:r>
            <a:endParaRPr lang="ko-KR" altLang="en-US" sz="3200" dirty="0"/>
          </a:p>
        </p:txBody>
      </p:sp>
      <p:sp>
        <p:nvSpPr>
          <p:cNvPr id="4" name="내용 개체 틀 4"/>
          <p:cNvSpPr>
            <a:spLocks noGrp="1"/>
          </p:cNvSpPr>
          <p:nvPr>
            <p:ph sz="quarter" idx="1"/>
          </p:nvPr>
        </p:nvSpPr>
        <p:spPr>
          <a:xfrm>
            <a:off x="1506794" y="324466"/>
            <a:ext cx="10515600" cy="5832834"/>
          </a:xfrm>
        </p:spPr>
        <p:txBody>
          <a:bodyPr>
            <a:normAutofit/>
          </a:bodyPr>
          <a:lstStyle/>
          <a:p>
            <a:r>
              <a:rPr lang="en-US" altLang="ko-KR" sz="1800"/>
              <a:t>369</a:t>
            </a:r>
            <a:r>
              <a:rPr lang="ko-KR" altLang="en-US" sz="1800"/>
              <a:t>게임을 만들어보자</a:t>
            </a:r>
            <a:r>
              <a:rPr lang="en-US" altLang="ko-KR" sz="1800"/>
              <a:t>. 3, 6, 9</a:t>
            </a:r>
            <a:r>
              <a:rPr lang="ko-KR" altLang="en-US" sz="1800"/>
              <a:t>의 개수만큼 박수를 치는 게임이다</a:t>
            </a:r>
            <a:r>
              <a:rPr lang="en-US" altLang="ko-KR" sz="1800"/>
              <a:t>. (1</a:t>
            </a:r>
            <a:r>
              <a:rPr lang="ko-KR" altLang="en-US" sz="1800"/>
              <a:t>부터 </a:t>
            </a:r>
            <a:r>
              <a:rPr lang="en-US" altLang="ko-KR" sz="1800"/>
              <a:t>50</a:t>
            </a:r>
            <a:r>
              <a:rPr lang="ko-KR" altLang="en-US" sz="1800"/>
              <a:t>까지의 정수만</a:t>
            </a:r>
            <a:r>
              <a:rPr lang="en-US" altLang="ko-KR" sz="1800"/>
              <a:t>)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815" y="957884"/>
            <a:ext cx="10165173" cy="11811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4C8BCC3-E5B8-DD43-F418-ED94C0165F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67" y="2054375"/>
            <a:ext cx="10065061" cy="5686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25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71284" y="78671"/>
            <a:ext cx="10515600" cy="879213"/>
          </a:xfrm>
        </p:spPr>
        <p:txBody>
          <a:bodyPr>
            <a:normAutofit/>
          </a:bodyPr>
          <a:lstStyle/>
          <a:p>
            <a:r>
              <a:rPr lang="ko-KR" altLang="en-US" sz="3200"/>
              <a:t>문제</a:t>
            </a:r>
            <a:r>
              <a:rPr lang="en-US" altLang="ko-KR" sz="3200"/>
              <a:t>4</a:t>
            </a:r>
            <a:endParaRPr lang="ko-KR" altLang="en-US" sz="3200" dirty="0"/>
          </a:p>
        </p:txBody>
      </p:sp>
      <p:sp>
        <p:nvSpPr>
          <p:cNvPr id="4" name="내용 개체 틀 4"/>
          <p:cNvSpPr>
            <a:spLocks noGrp="1"/>
          </p:cNvSpPr>
          <p:nvPr>
            <p:ph sz="quarter" idx="1"/>
          </p:nvPr>
        </p:nvSpPr>
        <p:spPr>
          <a:xfrm>
            <a:off x="1506794" y="324466"/>
            <a:ext cx="10515600" cy="462115"/>
          </a:xfrm>
        </p:spPr>
        <p:txBody>
          <a:bodyPr>
            <a:normAutofit/>
          </a:bodyPr>
          <a:lstStyle/>
          <a:p>
            <a:r>
              <a:rPr lang="en-US" altLang="ko-KR" sz="1800"/>
              <a:t>1</a:t>
            </a:r>
            <a:r>
              <a:rPr lang="ko-KR" altLang="en-US" sz="1800"/>
              <a:t>부터 </a:t>
            </a:r>
            <a:r>
              <a:rPr lang="en-US" altLang="ko-KR" sz="1800"/>
              <a:t>100</a:t>
            </a:r>
            <a:r>
              <a:rPr lang="ko-KR" altLang="en-US" sz="1800"/>
              <a:t>사이의 정수 중에서 </a:t>
            </a:r>
            <a:r>
              <a:rPr lang="en-US" altLang="ko-KR" sz="1800"/>
              <a:t>3 </a:t>
            </a:r>
            <a:r>
              <a:rPr lang="ko-KR" altLang="en-US" sz="1800"/>
              <a:t>또는 </a:t>
            </a:r>
            <a:r>
              <a:rPr lang="en-US" altLang="ko-KR" sz="1800"/>
              <a:t>4</a:t>
            </a:r>
            <a:r>
              <a:rPr lang="ko-KR" altLang="en-US" sz="1800"/>
              <a:t>의 배수의 합을 계산하시오</a:t>
            </a:r>
            <a:r>
              <a:rPr lang="en-US" altLang="ko-KR" sz="1800"/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88" y="1273892"/>
            <a:ext cx="3648075" cy="11049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6CAB672-DF6B-CEF6-AE1F-AF30342C7C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067" y="534319"/>
            <a:ext cx="7772400" cy="6526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618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9460" y="58897"/>
            <a:ext cx="10515600" cy="709531"/>
          </a:xfrm>
        </p:spPr>
        <p:txBody>
          <a:bodyPr>
            <a:normAutofit/>
          </a:bodyPr>
          <a:lstStyle/>
          <a:p>
            <a:r>
              <a:rPr lang="ko-KR" altLang="en-US" sz="3200"/>
              <a:t>문제</a:t>
            </a:r>
            <a:r>
              <a:rPr lang="en-US" altLang="ko-KR" sz="3200"/>
              <a:t>5</a:t>
            </a:r>
            <a:endParaRPr lang="ko-KR" altLang="en-US" sz="3200"/>
          </a:p>
        </p:txBody>
      </p:sp>
      <p:sp>
        <p:nvSpPr>
          <p:cNvPr id="6" name="내용 개체 틀 4"/>
          <p:cNvSpPr>
            <a:spLocks noGrp="1"/>
          </p:cNvSpPr>
          <p:nvPr>
            <p:ph sz="quarter" idx="1"/>
          </p:nvPr>
        </p:nvSpPr>
        <p:spPr>
          <a:xfrm>
            <a:off x="781638" y="768428"/>
            <a:ext cx="10869891" cy="5003183"/>
          </a:xfrm>
        </p:spPr>
        <p:txBody>
          <a:bodyPr>
            <a:normAutofit/>
          </a:bodyPr>
          <a:lstStyle/>
          <a:p>
            <a:r>
              <a:rPr lang="en-US" altLang="ko-KR" sz="1800"/>
              <a:t>2</a:t>
            </a:r>
            <a:r>
              <a:rPr lang="ko-KR" altLang="en-US" sz="1800"/>
              <a:t>개의 주사위를 던져 합이 </a:t>
            </a:r>
            <a:r>
              <a:rPr lang="en-US" altLang="ko-KR" sz="1800"/>
              <a:t>6</a:t>
            </a:r>
            <a:r>
              <a:rPr lang="ko-KR" altLang="en-US" sz="1800"/>
              <a:t>이 되는 경우의 수를 출력하라</a:t>
            </a:r>
            <a:r>
              <a:rPr lang="en-US" altLang="ko-KR" sz="1800"/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456" y="1251461"/>
            <a:ext cx="2114550" cy="21526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EF80506-CE3E-716E-DF7A-5B8F179854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794" y="914400"/>
            <a:ext cx="7772400" cy="6222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517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421" y="327418"/>
            <a:ext cx="10515600" cy="709531"/>
          </a:xfrm>
        </p:spPr>
        <p:txBody>
          <a:bodyPr>
            <a:normAutofit/>
          </a:bodyPr>
          <a:lstStyle/>
          <a:p>
            <a:r>
              <a:rPr lang="ko-KR" altLang="en-US" sz="3200"/>
              <a:t>문제</a:t>
            </a:r>
            <a:r>
              <a:rPr lang="en-US" altLang="ko-KR" sz="3200"/>
              <a:t>7</a:t>
            </a:r>
            <a:endParaRPr lang="ko-KR" altLang="en-US" sz="3200"/>
          </a:p>
        </p:txBody>
      </p:sp>
      <p:sp>
        <p:nvSpPr>
          <p:cNvPr id="6" name="내용 개체 틀 4"/>
          <p:cNvSpPr>
            <a:spLocks noGrp="1"/>
          </p:cNvSpPr>
          <p:nvPr>
            <p:ph sz="quarter" idx="1"/>
          </p:nvPr>
        </p:nvSpPr>
        <p:spPr>
          <a:xfrm>
            <a:off x="781638" y="1159497"/>
            <a:ext cx="10869891" cy="4612114"/>
          </a:xfrm>
        </p:spPr>
        <p:txBody>
          <a:bodyPr>
            <a:normAutofit/>
          </a:bodyPr>
          <a:lstStyle/>
          <a:p>
            <a:r>
              <a:rPr lang="en-US" altLang="ko-KR" sz="1800"/>
              <a:t>2</a:t>
            </a:r>
            <a:r>
              <a:rPr lang="ko-KR" altLang="en-US" sz="1800"/>
              <a:t>와 </a:t>
            </a:r>
            <a:r>
              <a:rPr lang="en-US" altLang="ko-KR" sz="1800"/>
              <a:t>100</a:t>
            </a:r>
            <a:r>
              <a:rPr lang="ko-KR" altLang="en-US" sz="1800"/>
              <a:t>사이의 모든 소수를 찾는 프로그램을 작성하라</a:t>
            </a:r>
            <a:r>
              <a:rPr lang="en-US" altLang="ko-KR" sz="1800"/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91" y="1596513"/>
            <a:ext cx="11801475" cy="9906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424997A-B456-6F7D-E0CA-526A865A9E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847" y="2248066"/>
            <a:ext cx="7373890" cy="571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14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1352</TotalTime>
  <Words>107</Words>
  <Application>Microsoft Macintosh PowerPoint</Application>
  <PresentationFormat>와이드스크린</PresentationFormat>
  <Paragraphs>11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객체지향_3주차 과제</vt:lpstr>
      <vt:lpstr>문제1</vt:lpstr>
      <vt:lpstr>문제3</vt:lpstr>
      <vt:lpstr>문제4</vt:lpstr>
      <vt:lpstr>문제5</vt:lpstr>
      <vt:lpstr>문제7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객체지향프로그래밍</dc:title>
  <dc:creator>양귀비</dc:creator>
  <cp:lastModifiedBy>오송민</cp:lastModifiedBy>
  <cp:revision>48</cp:revision>
  <dcterms:created xsi:type="dcterms:W3CDTF">2018-09-06T13:40:45Z</dcterms:created>
  <dcterms:modified xsi:type="dcterms:W3CDTF">2022-09-14T07:11:38Z</dcterms:modified>
</cp:coreProperties>
</file>